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6256000" cy="9144000"/>
  <p:notesSz cx="9144000" cy="16256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7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004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lang="he-IL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he-IL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he-IL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he-IL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he-IL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he-IL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he-IL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he-IL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he-IL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he-IL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he-IL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qr-complete-deck-label"/>
          <p:cNvSpPr/>
          <p:nvPr/>
        </p:nvSpPr>
        <p:spPr>
          <a:xfrm>
            <a:off x="13208000" y="5562600"/>
            <a:ext cx="2413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buNone/>
            </a:pPr>
            <a:r>
              <a:rPr lang="he-IL" altLang="en-US" sz="2000" dirty="0">
                <a:solidFill>
                  <a:srgbClr val="3A4A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לצפייה בכל המצגת</a:t>
            </a:r>
            <a:endParaRPr lang="en-US" sz="2000" dirty="0"/>
          </a:p>
        </p:txBody>
      </p:sp>
      <p:pic>
        <p:nvPicPr>
          <p:cNvPr id="4" name="large-complete-deck-qr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208000" y="6032500"/>
            <a:ext cx="2413000" cy="2413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ason-assessment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rvest-timing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il-quality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ive-fly-damage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ive-fly-visual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ive-fly-control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ive-fly-treatment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olin-copper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eacock-spot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ray-efficacy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tive-ingredients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rrigation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chanical-harvest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rvest-preparation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live-knot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eed-management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ganic-matter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F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xt-year-origina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22</Words>
  <Application>Microsoft Office PowerPoint</Application>
  <PresentationFormat>מותאם אישית</PresentationFormat>
  <Paragraphs>20</Paragraphs>
  <Slides>19</Slides>
  <Notes>19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המלצות לעונת המסיק — סתיו תשפ״ז</dc:title>
  <dc:subject>המלצות לעונת המסיק — סתיו תשפ״ז</dc:subject>
  <dc:creator>Manus</dc:creator>
  <cp:lastModifiedBy>מוג'ירה יונס [Moghira Younis]</cp:lastModifiedBy>
  <cp:revision>1</cp:revision>
  <dcterms:created xsi:type="dcterms:W3CDTF">2026-09-01T04:01:31Z</dcterms:created>
  <dcterms:modified xsi:type="dcterms:W3CDTF">2026-09-01T05:42:47Z</dcterms:modified>
  <dc:language>he-IL</dc:language>
</cp:coreProperties>
</file>