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9" r:id="rId1"/>
  </p:sldMasterIdLst>
  <p:notesMasterIdLst>
    <p:notesMasterId r:id="rId22"/>
  </p:notesMasterIdLst>
  <p:sldIdLst>
    <p:sldId id="256" r:id="rId2"/>
    <p:sldId id="261" r:id="rId3"/>
    <p:sldId id="284" r:id="rId4"/>
    <p:sldId id="260" r:id="rId5"/>
    <p:sldId id="285" r:id="rId6"/>
    <p:sldId id="358" r:id="rId7"/>
    <p:sldId id="360" r:id="rId8"/>
    <p:sldId id="361" r:id="rId9"/>
    <p:sldId id="263" r:id="rId10"/>
    <p:sldId id="362" r:id="rId11"/>
    <p:sldId id="511" r:id="rId12"/>
    <p:sldId id="512" r:id="rId13"/>
    <p:sldId id="506" r:id="rId14"/>
    <p:sldId id="513" r:id="rId15"/>
    <p:sldId id="505" r:id="rId16"/>
    <p:sldId id="510" r:id="rId17"/>
    <p:sldId id="507" r:id="rId18"/>
    <p:sldId id="508" r:id="rId19"/>
    <p:sldId id="509" r:id="rId20"/>
    <p:sldId id="58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5028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7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2BBDD83-8279-4A5D-863A-4FDAC81EDA21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CD6108F-C1D3-473B-BE23-F560F45EC1C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16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6571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4629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9513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3514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7101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4659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839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027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974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148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8703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9768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6253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7343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8068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9373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63F62-4687-4861-9556-5213F791B89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49716"/>
      </p:ext>
    </p:extLst>
  </p:cSld>
  <p:clrMapOvr>
    <a:masterClrMapping/>
  </p:clrMapOvr>
  <p:transition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CBA99-36BB-43C9-9C0B-11D4B33BE82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9FF306-3053-41E0-8E53-0A6EE7CE8C9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090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A85985-753B-4743-981E-B2BB05C9C0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C9DA865-D83D-4D72-B7BF-A4179D5644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 descr="DSCF4011.JPG">
            <a:extLst>
              <a:ext uri="{FF2B5EF4-FFF2-40B4-BE49-F238E27FC236}">
                <a16:creationId xmlns:a16="http://schemas.microsoft.com/office/drawing/2014/main" id="{4C777EF8-AA7F-4968-B008-9B9D13A43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" y="0"/>
            <a:ext cx="12115191" cy="908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A187F3F1-FB1E-495F-BF77-444C817AEC0A}"/>
              </a:ext>
            </a:extLst>
          </p:cNvPr>
          <p:cNvSpPr/>
          <p:nvPr/>
        </p:nvSpPr>
        <p:spPr>
          <a:xfrm>
            <a:off x="2330399" y="1191161"/>
            <a:ext cx="7959231" cy="1323439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isometricOffAxis1Right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ייעול המסיק בזית</a:t>
            </a:r>
          </a:p>
        </p:txBody>
      </p:sp>
    </p:spTree>
    <p:extLst>
      <p:ext uri="{BB962C8B-B14F-4D97-AF65-F5344CB8AC3E}">
        <p14:creationId xmlns:p14="http://schemas.microsoft.com/office/powerpoint/2010/main" val="3652888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40B778-5949-4B15-9837-E9D1ED0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681" y="178837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יצירת רקמת ניתוק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E3E2BC-18BF-4DBF-AAD7-54ACADDC49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85" y="1534603"/>
            <a:ext cx="9952441" cy="532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5E0DFE0-412C-4C0C-94D4-D0466C772FAC}"/>
              </a:ext>
            </a:extLst>
          </p:cNvPr>
          <p:cNvSpPr txBox="1"/>
          <p:nvPr/>
        </p:nvSpPr>
        <p:spPr>
          <a:xfrm>
            <a:off x="4085617" y="5019472"/>
            <a:ext cx="93385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ענף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F9965E6-0835-4966-8C81-53F21F1F3ADC}"/>
              </a:ext>
            </a:extLst>
          </p:cNvPr>
          <p:cNvSpPr txBox="1"/>
          <p:nvPr/>
        </p:nvSpPr>
        <p:spPr>
          <a:xfrm>
            <a:off x="6096000" y="5019472"/>
            <a:ext cx="84954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ענף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D3060312-5312-463C-AFEC-FBF4D9D09E77}"/>
              </a:ext>
            </a:extLst>
          </p:cNvPr>
          <p:cNvSpPr txBox="1"/>
          <p:nvPr/>
        </p:nvSpPr>
        <p:spPr>
          <a:xfrm>
            <a:off x="6096000" y="3151762"/>
            <a:ext cx="73281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פרי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1843D07C-CB1D-4BE5-9A9F-3767075FD895}"/>
              </a:ext>
            </a:extLst>
          </p:cNvPr>
          <p:cNvSpPr txBox="1"/>
          <p:nvPr/>
        </p:nvSpPr>
        <p:spPr>
          <a:xfrm>
            <a:off x="4092102" y="3151762"/>
            <a:ext cx="73281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פרי</a:t>
            </a:r>
          </a:p>
        </p:txBody>
      </p:sp>
    </p:spTree>
    <p:extLst>
      <p:ext uri="{BB962C8B-B14F-4D97-AF65-F5344CB8AC3E}">
        <p14:creationId xmlns:p14="http://schemas.microsoft.com/office/powerpoint/2010/main" val="1309479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23A48BC-8D27-487C-8770-A9750E20F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pPr eaLnBrk="1" hangingPunct="1"/>
            <a:r>
              <a:rPr lang="he-IL" altLang="he-IL" b="1" dirty="0"/>
              <a:t>רקמת ניתוק</a:t>
            </a:r>
            <a:endParaRPr lang="en-US" altLang="he-IL" b="1" dirty="0"/>
          </a:p>
        </p:txBody>
      </p:sp>
      <p:pic>
        <p:nvPicPr>
          <p:cNvPr id="4099" name="Picture 4" descr="Leaf abscission MC">
            <a:extLst>
              <a:ext uri="{FF2B5EF4-FFF2-40B4-BE49-F238E27FC236}">
                <a16:creationId xmlns:a16="http://schemas.microsoft.com/office/drawing/2014/main" id="{64565347-4582-4BE6-B302-3B1163CC3F2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1484313"/>
            <a:ext cx="5454650" cy="4525962"/>
          </a:xfr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100" name="Rectangle 5">
            <a:extLst>
              <a:ext uri="{FF2B5EF4-FFF2-40B4-BE49-F238E27FC236}">
                <a16:creationId xmlns:a16="http://schemas.microsoft.com/office/drawing/2014/main" id="{98AAC841-34BE-4722-98C7-8CC5BCF9F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425" y="1484313"/>
            <a:ext cx="298608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e-IL" altLang="he-IL" sz="2400" b="1" dirty="0"/>
              <a:t>שכבות תאים נפרדות עקב פירוק </a:t>
            </a:r>
            <a:r>
              <a:rPr lang="he-IL" altLang="he-IL" sz="2400" b="1" dirty="0" err="1"/>
              <a:t>למלת</a:t>
            </a:r>
            <a:r>
              <a:rPr lang="he-IL" altLang="he-IL" sz="2400" b="1" dirty="0"/>
              <a:t> הביניים [ </a:t>
            </a:r>
            <a:r>
              <a:rPr lang="he-IL" altLang="he-IL" sz="2400" b="1" dirty="0" err="1"/>
              <a:t>והפקטין</a:t>
            </a:r>
            <a:r>
              <a:rPr lang="he-IL" altLang="he-IL" sz="2400" b="1" dirty="0"/>
              <a:t> הנמצא בתוכה] , נוצר סדק בצינורות ההובלה המביא לניתוק.</a:t>
            </a:r>
            <a:endParaRPr lang="en-US" altLang="he-IL" sz="2400" b="1" dirty="0"/>
          </a:p>
          <a:p>
            <a:pPr eaLnBrk="1" hangingPunct="1"/>
            <a:r>
              <a:rPr lang="he-IL" altLang="he-IL" sz="2400" b="1" dirty="0"/>
              <a:t>רקמת הניתוק של הפירות ממוקמת באזור שבין הגבעול לעוקץ הפרי</a:t>
            </a:r>
            <a:endParaRPr lang="en-US" altLang="he-IL" sz="2400" b="1" dirty="0"/>
          </a:p>
          <a:p>
            <a:pPr eaLnBrk="1" hangingPunct="1"/>
            <a:r>
              <a:rPr lang="he-IL" altLang="he-IL" sz="2400" b="1" dirty="0"/>
              <a:t> אתילן ממריץ את פעילות האנזימים משרי הניתוק</a:t>
            </a:r>
            <a:r>
              <a:rPr lang="he-IL" altLang="he-IL" b="1" dirty="0"/>
              <a:t>.</a:t>
            </a:r>
            <a:endParaRPr lang="en-US" altLang="he-IL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29DA38-7DE8-40BD-8CA0-830F9E56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ייעול המסיק בניעור זיתים לכבישה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796A435-4976-4295-931B-64955366F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זיתי מאכל נמסקים לפני ההבשלה הטבעית.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המסיק הוא בתחילת הסתיו במזג אויר שנוטה לקיץ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הכוח הדרוש לניתוק הזית בשלב הזה גבוה יותר.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פגיעות המסיק בזיתי מאכל משמעותיות למחיר המתקבל.</a:t>
            </a:r>
          </a:p>
          <a:p>
            <a:pPr marL="0" indent="0">
              <a:buNone/>
            </a:pP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1239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3A8446-0232-4B5F-92B6-0E494F53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ייעול הניעור בזיתי שמן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CD6684-2375-45FF-8B99-6C43B7339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זיתי שמן נמסקים על סף הבשלה מלאה לכן כוח הניתוק קטן יותר</a:t>
            </a: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מועד המסיק הוא בסתיו המאוחר עד תחילת החורף</a:t>
            </a: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מזג האויר קריר יותר ולח</a:t>
            </a:r>
          </a:p>
        </p:txBody>
      </p:sp>
    </p:spTree>
    <p:extLst>
      <p:ext uri="{BB962C8B-B14F-4D97-AF65-F5344CB8AC3E}">
        <p14:creationId xmlns:p14="http://schemas.microsoft.com/office/powerpoint/2010/main" val="3166616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id="{F0E8A901-C90B-46B6-855A-3B9D573EB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altLang="he-IL"/>
          </a:p>
        </p:txBody>
      </p:sp>
      <p:pic>
        <p:nvPicPr>
          <p:cNvPr id="7171" name="Picture 4" descr="נשירה">
            <a:extLst>
              <a:ext uri="{FF2B5EF4-FFF2-40B4-BE49-F238E27FC236}">
                <a16:creationId xmlns:a16="http://schemas.microsoft.com/office/drawing/2014/main" id="{E290EA1B-6E07-4FF5-9C53-60B99D4E0F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-171450"/>
            <a:ext cx="7488238" cy="7421563"/>
          </a:xfrm>
        </p:spPr>
      </p:pic>
      <p:sp>
        <p:nvSpPr>
          <p:cNvPr id="126984" name="Text Box 8">
            <a:extLst>
              <a:ext uri="{FF2B5EF4-FFF2-40B4-BE49-F238E27FC236}">
                <a16:creationId xmlns:a16="http://schemas.microsoft.com/office/drawing/2014/main" id="{F951EAA8-9D58-4DA4-91AE-046B7C370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276" y="0"/>
            <a:ext cx="3673475" cy="76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rtl="0">
              <a:spcBef>
                <a:spcPct val="50000"/>
              </a:spcBef>
              <a:defRPr/>
            </a:pPr>
            <a:r>
              <a:rPr lang="he-IL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% נשירה מהעץ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9" descr="j0350300">
            <a:extLst>
              <a:ext uri="{FF2B5EF4-FFF2-40B4-BE49-F238E27FC236}">
                <a16:creationId xmlns:a16="http://schemas.microsoft.com/office/drawing/2014/main" id="{62C37DEC-EEA4-4D7B-A48C-19B0ECD07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014" y="-171450"/>
            <a:ext cx="1804987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>
            <a:extLst>
              <a:ext uri="{FF2B5EF4-FFF2-40B4-BE49-F238E27FC236}">
                <a16:creationId xmlns:a16="http://schemas.microsoft.com/office/drawing/2014/main" id="{57775AEE-9F7F-441F-8C52-6DB2C7CA6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e-IL" altLang="he-IL"/>
          </a:p>
        </p:txBody>
      </p:sp>
      <p:pic>
        <p:nvPicPr>
          <p:cNvPr id="57347" name="Picture 4" descr="Scan0006">
            <a:extLst>
              <a:ext uri="{FF2B5EF4-FFF2-40B4-BE49-F238E27FC236}">
                <a16:creationId xmlns:a16="http://schemas.microsoft.com/office/drawing/2014/main" id="{BC8D1C1A-8890-4684-BD27-DAD88BC5A2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560389"/>
            <a:ext cx="9612313" cy="6308725"/>
          </a:xfrm>
        </p:spPr>
      </p:pic>
      <p:sp>
        <p:nvSpPr>
          <p:cNvPr id="131079" name="Text Box 7">
            <a:extLst>
              <a:ext uri="{FF2B5EF4-FFF2-40B4-BE49-F238E27FC236}">
                <a16:creationId xmlns:a16="http://schemas.microsoft.com/office/drawing/2014/main" id="{2DC6967E-CB65-422F-80A4-0A0FC5AEE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-171450"/>
            <a:ext cx="6337300" cy="76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he-IL" sz="4400" b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כוח הניתוק בגרמים ב- 2 זנים</a:t>
            </a:r>
            <a:endParaRPr lang="en-US" sz="4400" b="1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9" name="Picture 8" descr="j0350300">
            <a:extLst>
              <a:ext uri="{FF2B5EF4-FFF2-40B4-BE49-F238E27FC236}">
                <a16:creationId xmlns:a16="http://schemas.microsoft.com/office/drawing/2014/main" id="{A1E7FA59-C759-44D2-9E1E-54924ECCE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014" y="-171450"/>
            <a:ext cx="1804987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7B7496-82DC-46E5-AABA-F60B98A5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ביצוע הטיפולים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3440AE7-986E-4EB3-8008-A18282028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5446" y="2133599"/>
            <a:ext cx="9449166" cy="4454769"/>
          </a:xfrm>
        </p:spPr>
        <p:txBody>
          <a:bodyPr>
            <a:normAutofit lnSpcReduction="10000"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לפני ההחלטה על ביצוע הטיפול יש לבחור את התכשירים.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לאחר בחירת התכשירים יש לתאם את קבלת הפרי במפעל/בית הבד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יש להתייחס למזג האויר לבדוק תחזיות לגשם.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הביצוע בלחות מעל 65%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וטמפ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למטה מ25 מעלות</a:t>
            </a:r>
          </a:p>
        </p:txBody>
      </p:sp>
    </p:spTree>
    <p:extLst>
      <p:ext uri="{BB962C8B-B14F-4D97-AF65-F5344CB8AC3E}">
        <p14:creationId xmlns:p14="http://schemas.microsoft.com/office/powerpoint/2010/main" val="3969509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endParaRPr lang="he-IL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055736" y="328092"/>
            <a:ext cx="8229600" cy="4525963"/>
          </a:xfrm>
        </p:spPr>
        <p:txBody>
          <a:bodyPr>
            <a:noAutofit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התכשירים:</a:t>
            </a:r>
          </a:p>
          <a:p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אתרל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- 480 מ"ל בליטר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אתפון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קוויק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- 273 גרם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אתפון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+ 847 גרם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AMADS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נוטריוונט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סטרטר- 10-36-24 ריכוז 2.5%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או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KF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בריכוז 1%. (המתנה 9 ימים)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שמן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דימול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או שמן קיצי אחר- 0.5%.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ריכוז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האתרל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משתנה בהתאם לעונה ולתנאי האקלים והוא נע 0.1%-0.25%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36CE84-0C8F-462E-AECF-D8263AA5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הריסוס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A59CEE2-3F27-4FEC-916B-A822E70B4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9047" y="1649045"/>
            <a:ext cx="9855566" cy="4994031"/>
          </a:xfrm>
        </p:spPr>
        <p:txBody>
          <a:bodyPr>
            <a:normAutofit lnSpcReduction="10000"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נפח התרסיס 200 ליטר לדונם.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מהירות הנסיעה 2.5 קמ"ש.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הפומיות העליונות בקשת מכל צד גדולות מהפומיות האחרות בקשת.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להימנע מריסוס ברוח או תנאי שרב.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הריסוס יתבצע עם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נוטריוונט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ימים לפני הניעור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עם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KF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 ימים לפני הניעור</a:t>
            </a:r>
          </a:p>
        </p:txBody>
      </p:sp>
    </p:spTree>
    <p:extLst>
      <p:ext uri="{BB962C8B-B14F-4D97-AF65-F5344CB8AC3E}">
        <p14:creationId xmlns:p14="http://schemas.microsoft.com/office/powerpoint/2010/main" val="3298725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4E460D-69AB-443A-9B90-D37C4346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263" y="0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סידור הפומיות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306B8354-0719-4312-8DC2-151C075A6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33" y="695569"/>
            <a:ext cx="8263182" cy="6197388"/>
          </a:xfrm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40479855-7F82-440B-AF44-7AB2A7D97C3F}"/>
              </a:ext>
            </a:extLst>
          </p:cNvPr>
          <p:cNvCxnSpPr/>
          <p:nvPr/>
        </p:nvCxnSpPr>
        <p:spPr>
          <a:xfrm flipH="1">
            <a:off x="7471508" y="3079262"/>
            <a:ext cx="539261" cy="64086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8B087496-CD5D-4066-8D3C-6F0BF3B18AB9}"/>
              </a:ext>
            </a:extLst>
          </p:cNvPr>
          <p:cNvCxnSpPr/>
          <p:nvPr/>
        </p:nvCxnSpPr>
        <p:spPr>
          <a:xfrm>
            <a:off x="5650523" y="3079262"/>
            <a:ext cx="593969" cy="64086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256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26D642D-BBC9-4666-AFDE-7DB0A76B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ספיקת פומיות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קונג'ט</a:t>
            </a:r>
            <a:endParaRPr lang="he-I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75326A-D669-4EF8-B939-2E9ABD750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669741E-61CC-4DB5-9863-E56FF831BC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47" t="55043" r="29701" b="17037"/>
          <a:stretch/>
        </p:blipFill>
        <p:spPr>
          <a:xfrm>
            <a:off x="270971" y="2107640"/>
            <a:ext cx="12841687" cy="36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24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1B7DB9-2B02-4C0E-BCF7-F26DD351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3680E254-99EF-4191-8A8F-F2D0EE744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31189" y="889979"/>
            <a:ext cx="7119817" cy="5339862"/>
          </a:xfrm>
        </p:spPr>
      </p:pic>
    </p:spTree>
    <p:extLst>
      <p:ext uri="{BB962C8B-B14F-4D97-AF65-F5344CB8AC3E}">
        <p14:creationId xmlns:p14="http://schemas.microsoft.com/office/powerpoint/2010/main" val="1504793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F3B4F0-B93B-432D-9700-2C48122C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156" y="0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גיזום העצים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CEE64AE-2DE2-40E5-8068-1E740C7CB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08" y="961292"/>
            <a:ext cx="8502855" cy="6377141"/>
          </a:xfrm>
        </p:spPr>
      </p:pic>
    </p:spTree>
    <p:extLst>
      <p:ext uri="{BB962C8B-B14F-4D97-AF65-F5344CB8AC3E}">
        <p14:creationId xmlns:p14="http://schemas.microsoft.com/office/powerpoint/2010/main" val="3619366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EDF864-04B2-45DE-8082-3C16492E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ניסוי גיזום ויעילות מסיק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C2ED404-C86B-4D43-AF96-0E01BBB72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006622"/>
              </p:ext>
            </p:extLst>
          </p:nvPr>
        </p:nvGraphicFramePr>
        <p:xfrm>
          <a:off x="2063750" y="1196976"/>
          <a:ext cx="8229600" cy="594389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154"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טיפול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גיזום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5723" marB="4572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מסיק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23" marB="4572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016">
                <a:tc>
                  <a:txBody>
                    <a:bodyPr/>
                    <a:lstStyle/>
                    <a:p>
                      <a:pPr rtl="1"/>
                      <a:endParaRPr lang="he-IL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זמנים בשעות</a:t>
                      </a:r>
                    </a:p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עבודה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משקל גזם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לעץ</a:t>
                      </a:r>
                    </a:p>
                    <a:p>
                      <a:pPr rtl="1"/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rtl="1"/>
                      <a:endParaRPr lang="he-IL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יבול בק"ג / </a:t>
                      </a:r>
                      <a:r>
                        <a:rPr lang="he-IL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הק</a:t>
                      </a:r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'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יעילות מסיק בניעור %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54">
                <a:tc>
                  <a:txBody>
                    <a:bodyPr/>
                    <a:lstStyle/>
                    <a:p>
                      <a:pPr rtl="1"/>
                      <a:r>
                        <a:rPr lang="he-IL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חצי מכני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 ש'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8.4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9470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76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425">
                <a:tc>
                  <a:txBody>
                    <a:bodyPr/>
                    <a:lstStyle/>
                    <a:p>
                      <a:pPr rtl="1"/>
                      <a:r>
                        <a:rPr lang="he-IL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מכני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מסור + 9 ש'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פינוי</a:t>
                      </a:r>
                    </a:p>
                    <a:p>
                      <a:pPr rtl="1"/>
                      <a:endParaRPr lang="he-IL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6.1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9760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49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ידני</a:t>
                      </a:r>
                    </a:p>
                    <a:p>
                      <a:pPr rtl="1"/>
                      <a:endParaRPr lang="he-IL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 ש'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10.3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7965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</a:t>
                      </a: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EF56A3-293B-42DF-976A-227C5A6F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הניעור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02F90E1-3419-4C75-BB7E-A795C11FD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4862" y="2133600"/>
            <a:ext cx="9339750" cy="4032738"/>
          </a:xfrm>
        </p:spPr>
        <p:txBody>
          <a:bodyPr>
            <a:normAutofit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כדי למנוע פציעות של הגזע כריות הניעור והסדינים צריכים להיות שלמים.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לחץ החביקה מתאים לסוג העץ ורצוף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רצוי מאוד שתהיה הזרקת סבון בין הכרית והסדין</a:t>
            </a:r>
          </a:p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רצוי ניעורים קצרים ולהשתמש בכל המנעד</a:t>
            </a:r>
          </a:p>
        </p:txBody>
      </p:sp>
    </p:spTree>
    <p:extLst>
      <p:ext uri="{BB962C8B-B14F-4D97-AF65-F5344CB8AC3E}">
        <p14:creationId xmlns:p14="http://schemas.microsoft.com/office/powerpoint/2010/main" val="3942479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C86C1D-5E11-45B7-867E-20F8FC72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186" y="92664"/>
            <a:ext cx="8911687" cy="1280890"/>
          </a:xfrm>
        </p:spPr>
        <p:txBody>
          <a:bodyPr>
            <a:norm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הזרקת סבון למניעת  פצעי קילוף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D398EC9-14BE-4EE4-A8D0-7904E84AD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54" y="1264555"/>
            <a:ext cx="8784492" cy="6588370"/>
          </a:xfrm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D3F342A3-D419-42ED-ABEC-785890161A24}"/>
              </a:ext>
            </a:extLst>
          </p:cNvPr>
          <p:cNvCxnSpPr/>
          <p:nvPr/>
        </p:nvCxnSpPr>
        <p:spPr>
          <a:xfrm flipH="1">
            <a:off x="4173415" y="2930769"/>
            <a:ext cx="570523" cy="159433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87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529991-DD1F-4E38-8A59-87CA5830F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פצע ניעור שלא טופל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85B3C133-93DB-44F1-A120-E4DBE968D6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304" y="888714"/>
            <a:ext cx="6978486" cy="5232807"/>
          </a:xfrm>
        </p:spPr>
      </p:pic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0808ED6-FEC0-4636-9779-8A0D0250A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1747" y="1701106"/>
            <a:ext cx="4742864" cy="3777622"/>
          </a:xfrm>
        </p:spPr>
        <p:txBody>
          <a:bodyPr>
            <a:no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טיפול בפצע ניעור</a:t>
            </a: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משחת </a:t>
            </a:r>
            <a:r>
              <a:rPr lang="he-IL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תפזהיל</a:t>
            </a:r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שחורה</a:t>
            </a: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תוספת של </a:t>
            </a:r>
            <a:r>
              <a:rPr lang="he-IL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הורמריל</a:t>
            </a:r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125 גרם לכל ק"ג משחה</a:t>
            </a:r>
          </a:p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מריחה מיד לאחר הפציעה</a:t>
            </a:r>
          </a:p>
        </p:txBody>
      </p:sp>
    </p:spTree>
    <p:extLst>
      <p:ext uri="{BB962C8B-B14F-4D97-AF65-F5344CB8AC3E}">
        <p14:creationId xmlns:p14="http://schemas.microsoft.com/office/powerpoint/2010/main" val="1616723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7347F7-9CAB-47E4-94EE-65D855F6C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9140" y="22325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פצע ניעור שהבריא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395FA7A6-EADB-4CDF-9797-8A3F8C7AB3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16" y="812802"/>
            <a:ext cx="8099729" cy="6074796"/>
          </a:xfrm>
        </p:spPr>
      </p:pic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0AE66A6-AB6A-4BC2-B7C3-5DF51E9515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8" name="חץ: ימינה 7">
            <a:extLst>
              <a:ext uri="{FF2B5EF4-FFF2-40B4-BE49-F238E27FC236}">
                <a16:creationId xmlns:a16="http://schemas.microsoft.com/office/drawing/2014/main" id="{55D4F304-CB3A-4C3A-A8BF-1427993CD517}"/>
              </a:ext>
            </a:extLst>
          </p:cNvPr>
          <p:cNvSpPr/>
          <p:nvPr/>
        </p:nvSpPr>
        <p:spPr>
          <a:xfrm>
            <a:off x="4095262" y="3429000"/>
            <a:ext cx="1070707" cy="40835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86DBD298-7E2E-41FD-A281-FE6D45C9F925}"/>
              </a:ext>
            </a:extLst>
          </p:cNvPr>
          <p:cNvSpPr/>
          <p:nvPr/>
        </p:nvSpPr>
        <p:spPr>
          <a:xfrm>
            <a:off x="6564923" y="3657600"/>
            <a:ext cx="890954" cy="343877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0814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 invX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2C9B365-CE57-489F-A163-9D23EE250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he-IL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0B8FD10-F480-40F8-B6DF-D7ABDE7253D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76964" y="1600201"/>
            <a:ext cx="4033837" cy="4525963"/>
          </a:xfrm>
        </p:spPr>
        <p:txBody>
          <a:bodyPr/>
          <a:lstStyle/>
          <a:p>
            <a:pPr eaLnBrk="1" hangingPunct="1"/>
            <a:endParaRPr lang="en-US" altLang="he-IL" sz="2800"/>
          </a:p>
        </p:txBody>
      </p:sp>
      <p:pic>
        <p:nvPicPr>
          <p:cNvPr id="62468" name="Picture 4" descr="107-0763_IMG">
            <a:extLst>
              <a:ext uri="{FF2B5EF4-FFF2-40B4-BE49-F238E27FC236}">
                <a16:creationId xmlns:a16="http://schemas.microsoft.com/office/drawing/2014/main" id="{989B33CE-2E3F-4890-ACAA-0405270A85AD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62469" name="WordArt 5">
            <a:extLst>
              <a:ext uri="{FF2B5EF4-FFF2-40B4-BE49-F238E27FC236}">
                <a16:creationId xmlns:a16="http://schemas.microsoft.com/office/drawing/2014/main" id="{172E1921-5B3C-4F0D-8A3A-BCBC7AF16A5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5000" y="3581400"/>
            <a:ext cx="7543800" cy="3276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he-IL" sz="3600" b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</a:rPr>
              <a:t>תודה על ההקשבה</a:t>
            </a:r>
          </a:p>
        </p:txBody>
      </p:sp>
    </p:spTree>
  </p:cSld>
  <p:clrMapOvr>
    <a:masterClrMapping/>
  </p:clrMapOvr>
  <p:transition>
    <p:wheel spokes="1"/>
  </p:transition>
</p:sld>
</file>

<file path=ppt/theme/theme1.xml><?xml version="1.0" encoding="utf-8"?>
<a:theme xmlns:a="http://schemas.openxmlformats.org/drawingml/2006/main" name="עשן מתפתל">
  <a:themeElements>
    <a:clrScheme name="עשן מתפתל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41636</TotalTime>
  <Words>389</Words>
  <Application>Microsoft Office PowerPoint</Application>
  <PresentationFormat>מסך רחב</PresentationFormat>
  <Paragraphs>83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Wingdings 3</vt:lpstr>
      <vt:lpstr>עשן מתפתל</vt:lpstr>
      <vt:lpstr>מצגת של PowerPoint‏</vt:lpstr>
      <vt:lpstr>יצירת רקמת ניתוק</vt:lpstr>
      <vt:lpstr>רקמת ניתוק</vt:lpstr>
      <vt:lpstr>ייעול המסיק בניעור זיתים לכבישה</vt:lpstr>
      <vt:lpstr>ייעול הניעור בזיתי שמן</vt:lpstr>
      <vt:lpstr>מצגת של PowerPoint‏</vt:lpstr>
      <vt:lpstr>מצגת של PowerPoint‏</vt:lpstr>
      <vt:lpstr>ביצוע הטיפולים</vt:lpstr>
      <vt:lpstr>מצגת של PowerPoint‏</vt:lpstr>
      <vt:lpstr>הריסוס</vt:lpstr>
      <vt:lpstr>סידור הפומיות</vt:lpstr>
      <vt:lpstr>ספיקת פומיות קונג'ט</vt:lpstr>
      <vt:lpstr>מצגת של PowerPoint‏</vt:lpstr>
      <vt:lpstr>גיזום העצים</vt:lpstr>
      <vt:lpstr>ניסוי גיזום ויעילות מסיק</vt:lpstr>
      <vt:lpstr>הניעור</vt:lpstr>
      <vt:lpstr>הזרקת סבון למניעת  פצעי קילוף</vt:lpstr>
      <vt:lpstr>פצע ניעור שלא טופל</vt:lpstr>
      <vt:lpstr>פצע ניעור שהבריא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ראובן בירגר</cp:lastModifiedBy>
  <cp:revision>58</cp:revision>
  <dcterms:created xsi:type="dcterms:W3CDTF">2026-01-11T13:52:05Z</dcterms:created>
  <dcterms:modified xsi:type="dcterms:W3CDTF">2026-09-01T04:00:33Z</dcterms:modified>
</cp:coreProperties>
</file>